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2" r:id="rId1"/>
  </p:sldMasterIdLst>
  <p:sldIdLst>
    <p:sldId id="256" r:id="rId2"/>
    <p:sldId id="274" r:id="rId3"/>
    <p:sldId id="269" r:id="rId4"/>
    <p:sldId id="257" r:id="rId5"/>
    <p:sldId id="259" r:id="rId6"/>
    <p:sldId id="266" r:id="rId7"/>
    <p:sldId id="260" r:id="rId8"/>
    <p:sldId id="262" r:id="rId9"/>
    <p:sldId id="264" r:id="rId10"/>
    <p:sldId id="258" r:id="rId11"/>
    <p:sldId id="263" r:id="rId12"/>
    <p:sldId id="272" r:id="rId13"/>
    <p:sldId id="267" r:id="rId14"/>
    <p:sldId id="268" r:id="rId15"/>
    <p:sldId id="273" r:id="rId16"/>
    <p:sldId id="275" r:id="rId17"/>
    <p:sldId id="261" r:id="rId18"/>
    <p:sldId id="27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7/7/2022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2981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540004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131620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11074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941102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67572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243685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772293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552154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651213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802012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4278534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000297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576708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858714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153306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5343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1318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</p:sldLayoutIdLst>
  <p:transition spd="slow">
    <p:wipe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mailto:Kjanik@MorganParkSportsCenter.net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799"/>
            <a:ext cx="9319081" cy="3329581"/>
          </a:xfrm>
        </p:spPr>
        <p:txBody>
          <a:bodyPr/>
          <a:lstStyle/>
          <a:p>
            <a:r>
              <a:rPr lang="en-US" dirty="0" smtClean="0"/>
              <a:t>HOW TO CHOOSE A PRIVATE SKATING COACH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701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Please </a:t>
            </a:r>
            <a:r>
              <a:rPr lang="en-US" dirty="0" smtClean="0"/>
              <a:t>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160155"/>
            <a:ext cx="10822193" cy="387260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00"/>
                </a:solidFill>
              </a:rPr>
              <a:t>Private Lessons are the coaches </a:t>
            </a:r>
            <a:r>
              <a:rPr lang="en-US" sz="2400" u="sng" dirty="0">
                <a:solidFill>
                  <a:srgbClr val="FFFF00"/>
                </a:solidFill>
              </a:rPr>
              <a:t>separate</a:t>
            </a:r>
            <a:r>
              <a:rPr lang="en-US" sz="2400" dirty="0">
                <a:solidFill>
                  <a:srgbClr val="FFFF00"/>
                </a:solidFill>
              </a:rPr>
              <a:t>, </a:t>
            </a:r>
            <a:r>
              <a:rPr lang="en-US" sz="2400" u="sng" dirty="0">
                <a:solidFill>
                  <a:srgbClr val="FFFF00"/>
                </a:solidFill>
              </a:rPr>
              <a:t>private business</a:t>
            </a:r>
            <a:r>
              <a:rPr lang="en-US" sz="2400" dirty="0">
                <a:solidFill>
                  <a:srgbClr val="FFFF00"/>
                </a:solidFill>
              </a:rPr>
              <a:t>. </a:t>
            </a:r>
            <a:r>
              <a:rPr lang="en-US" sz="2400" dirty="0" smtClean="0">
                <a:solidFill>
                  <a:srgbClr val="FFFF00"/>
                </a:solidFill>
              </a:rPr>
              <a:t>They </a:t>
            </a:r>
            <a:r>
              <a:rPr lang="en-US" sz="2400" dirty="0">
                <a:solidFill>
                  <a:srgbClr val="FFFF00"/>
                </a:solidFill>
              </a:rPr>
              <a:t>are not run through, monitored or regulated by the MPSC </a:t>
            </a:r>
            <a:r>
              <a:rPr lang="en-US" sz="2400" dirty="0" smtClean="0">
                <a:solidFill>
                  <a:srgbClr val="FFFF00"/>
                </a:solidFill>
              </a:rPr>
              <a:t>Skating </a:t>
            </a:r>
            <a:r>
              <a:rPr lang="en-US" sz="2400" dirty="0">
                <a:solidFill>
                  <a:srgbClr val="FFFF00"/>
                </a:solidFill>
              </a:rPr>
              <a:t>Program</a:t>
            </a:r>
            <a:r>
              <a:rPr lang="en-US" sz="2400" dirty="0" smtClean="0">
                <a:solidFill>
                  <a:srgbClr val="FFFF00"/>
                </a:solidFill>
              </a:rPr>
              <a:t>.</a:t>
            </a:r>
          </a:p>
          <a:p>
            <a:pPr marL="0" indent="0" algn="ctr">
              <a:buNone/>
            </a:pPr>
            <a:endParaRPr lang="en-US" sz="1600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rgbClr val="FFFF00"/>
                </a:solidFill>
              </a:rPr>
              <a:t>Private lessons, unless otherwise stated, are generally accepted to run into perpetuity. The idea is that you're choosing a coach to stay with for a while to take you through the levels, in addition to the classes you signed up for</a:t>
            </a:r>
            <a:r>
              <a:rPr lang="en-US" sz="2400" dirty="0" smtClean="0">
                <a:solidFill>
                  <a:srgbClr val="FFFF00"/>
                </a:solidFill>
              </a:rPr>
              <a:t>.</a:t>
            </a:r>
          </a:p>
          <a:p>
            <a:pPr marL="0" indent="0" algn="ctr">
              <a:buNone/>
            </a:pPr>
            <a:endParaRPr lang="en-US" sz="2400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rgbClr val="FFFF00"/>
                </a:solidFill>
              </a:rPr>
              <a:t>Coaches set their own rate and schedule, and make their own decisions about their business.  </a:t>
            </a: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59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EBEBEB"/>
                </a:solidFill>
              </a:rPr>
              <a:t>Before you begin your </a:t>
            </a:r>
            <a:r>
              <a:rPr lang="en-US" sz="3600" dirty="0" smtClean="0">
                <a:solidFill>
                  <a:srgbClr val="EBEBEB"/>
                </a:solidFill>
              </a:rPr>
              <a:t>search…</a:t>
            </a:r>
            <a:endParaRPr lang="en-US" dirty="0"/>
          </a:p>
        </p:txBody>
      </p:sp>
      <p:pic>
        <p:nvPicPr>
          <p:cNvPr id="3074" name="Picture 2" descr="Figure Skates: Dressing Your Little Skater | joshuajew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82" y="1564218"/>
            <a:ext cx="5861331" cy="389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Ask yourself and your skater these questions!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395015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677832"/>
            <a:ext cx="8761413" cy="706964"/>
          </a:xfrm>
        </p:spPr>
        <p:txBody>
          <a:bodyPr/>
          <a:lstStyle/>
          <a:p>
            <a:r>
              <a:rPr lang="en-US" dirty="0" smtClean="0"/>
              <a:t>Before you begin your search: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732" y="2595675"/>
            <a:ext cx="7327451" cy="3679298"/>
          </a:xfrm>
        </p:spPr>
        <p:txBody>
          <a:bodyPr>
            <a:normAutofit/>
          </a:bodyPr>
          <a:lstStyle/>
          <a:p>
            <a:r>
              <a:rPr lang="en-US" dirty="0" smtClean="0"/>
              <a:t>Would </a:t>
            </a:r>
            <a:r>
              <a:rPr lang="en-US" dirty="0"/>
              <a:t>you like help on a specific element or skill</a:t>
            </a:r>
            <a:r>
              <a:rPr lang="en-US" dirty="0" smtClean="0"/>
              <a:t>? / Or are you looking for a long-term association? </a:t>
            </a:r>
            <a:endParaRPr lang="en-US" dirty="0"/>
          </a:p>
          <a:p>
            <a:r>
              <a:rPr lang="en-US" dirty="0" smtClean="0"/>
              <a:t>Are </a:t>
            </a:r>
            <a:r>
              <a:rPr lang="en-US" dirty="0"/>
              <a:t>you interested in trying another </a:t>
            </a:r>
            <a:r>
              <a:rPr lang="en-US" dirty="0" smtClean="0"/>
              <a:t>skating </a:t>
            </a:r>
            <a:r>
              <a:rPr lang="en-US" dirty="0"/>
              <a:t>discipline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Synchronized Skating / Pairs / Ice Dance</a:t>
            </a:r>
            <a:endParaRPr lang="en-US" dirty="0"/>
          </a:p>
          <a:p>
            <a:r>
              <a:rPr lang="en-US" dirty="0" smtClean="0"/>
              <a:t>Do </a:t>
            </a:r>
            <a:r>
              <a:rPr lang="en-US" dirty="0"/>
              <a:t>you want to compete or participate in a show?</a:t>
            </a:r>
          </a:p>
          <a:p>
            <a:r>
              <a:rPr lang="en-US" dirty="0" smtClean="0"/>
              <a:t>How </a:t>
            </a:r>
            <a:r>
              <a:rPr lang="en-US" dirty="0"/>
              <a:t>much time do you </a:t>
            </a:r>
            <a:r>
              <a:rPr lang="en-US" dirty="0" smtClean="0"/>
              <a:t>want with </a:t>
            </a:r>
            <a:r>
              <a:rPr lang="en-US" dirty="0"/>
              <a:t>a coach? </a:t>
            </a:r>
            <a:endParaRPr lang="en-US" dirty="0" smtClean="0"/>
          </a:p>
          <a:p>
            <a:pPr lvl="1"/>
            <a:r>
              <a:rPr lang="en-US" dirty="0" smtClean="0"/>
              <a:t>Beginners</a:t>
            </a:r>
            <a:r>
              <a:rPr lang="en-US" dirty="0"/>
              <a:t>:</a:t>
            </a:r>
            <a:r>
              <a:rPr lang="en-US" dirty="0" smtClean="0"/>
              <a:t> usually only </a:t>
            </a:r>
            <a:r>
              <a:rPr lang="en-US" dirty="0"/>
              <a:t>once a </a:t>
            </a:r>
            <a:r>
              <a:rPr lang="en-US" dirty="0" smtClean="0"/>
              <a:t>week / half hour lesson. </a:t>
            </a:r>
          </a:p>
          <a:p>
            <a:r>
              <a:rPr lang="en-US" dirty="0" smtClean="0"/>
              <a:t>More serious skating means more ice time and perhaps additional lessons.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753829" y="1484555"/>
            <a:ext cx="7162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sz="2400" cap="all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Why are you interested in private lessons?</a:t>
            </a:r>
            <a:endParaRPr lang="en-US" sz="2400" cap="all" dirty="0">
              <a:solidFill>
                <a:srgbClr val="B31166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1026" name="Picture 2" descr="Pin by 𝐸𝑙𝑙𝑒 on Ice Skating☃︎ | Figure skating funny, Figure skating,  Sk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51" y="2462006"/>
            <a:ext cx="3946637" cy="394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3717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558" y="555038"/>
            <a:ext cx="8761413" cy="706964"/>
          </a:xfrm>
        </p:spPr>
        <p:txBody>
          <a:bodyPr/>
          <a:lstStyle/>
          <a:p>
            <a:r>
              <a:rPr lang="en-US" dirty="0" smtClean="0"/>
              <a:t>Before you begin your search: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678" y="2969111"/>
            <a:ext cx="7139193" cy="122313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Skater’s </a:t>
            </a:r>
            <a:r>
              <a:rPr lang="en-US" dirty="0"/>
              <a:t>and Coach’s personality </a:t>
            </a:r>
          </a:p>
          <a:p>
            <a:r>
              <a:rPr lang="en-US" dirty="0"/>
              <a:t>Coach’s experience </a:t>
            </a:r>
          </a:p>
          <a:p>
            <a:r>
              <a:rPr lang="en-US" u="sng" dirty="0" smtClean="0"/>
              <a:t>How much</a:t>
            </a:r>
            <a:r>
              <a:rPr lang="en-US" dirty="0" smtClean="0"/>
              <a:t> are you looking to spend?</a:t>
            </a:r>
          </a:p>
        </p:txBody>
      </p:sp>
      <p:pic>
        <p:nvPicPr>
          <p:cNvPr id="4098" name="Picture 2" descr="Amazon.com: Ice skating mom or dad mug - I have NO life! My kid is a figure  skater ceramic coffee cup - gift for figure skating coach or loyal ice  skating par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871" y="3360515"/>
            <a:ext cx="3120426" cy="294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50991" y="1480012"/>
            <a:ext cx="75504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sz="2400" cap="all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What are you expecting from your coach?</a:t>
            </a:r>
            <a:endParaRPr lang="en-US" sz="2400" cap="all" dirty="0">
              <a:solidFill>
                <a:srgbClr val="B311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5886" y="2373298"/>
            <a:ext cx="7422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sz="2000" b="1" dirty="0">
                <a:solidFill>
                  <a:schemeClr val="accent6"/>
                </a:solidFill>
              </a:rPr>
              <a:t>When choosing a coach, take these factors into account: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25887" y="4192246"/>
            <a:ext cx="7422776" cy="237780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lvl="1"/>
            <a:r>
              <a:rPr lang="en-US" dirty="0" err="1" smtClean="0"/>
              <a:t>Avg</a:t>
            </a:r>
            <a:r>
              <a:rPr lang="en-US" dirty="0" smtClean="0"/>
              <a:t> cost is $20 – $40 / 30 minutes. </a:t>
            </a:r>
          </a:p>
          <a:p>
            <a:pPr lvl="1"/>
            <a:r>
              <a:rPr lang="en-US" dirty="0" smtClean="0"/>
              <a:t>Rate is based on experience: personal level of skating, number of years and level of coaching, what tests they have passed as skaters, and what tests and qualifications they have achieved as coaches.  </a:t>
            </a:r>
          </a:p>
          <a:p>
            <a:pPr lvl="1"/>
            <a:r>
              <a:rPr lang="en-US" dirty="0" smtClean="0"/>
              <a:t>Coaches who charge a lower rate, are generally new, less experienced, and great basic level coaches. </a:t>
            </a:r>
          </a:p>
          <a:p>
            <a:pPr lvl="1"/>
            <a:r>
              <a:rPr lang="en-US" dirty="0" smtClean="0"/>
              <a:t>Coaches who charge more, have been coaching longer, hold more qualifications, and have the ability to coach successfully at higher levels.</a:t>
            </a:r>
          </a:p>
        </p:txBody>
      </p:sp>
    </p:spTree>
    <p:extLst>
      <p:ext uri="{BB962C8B-B14F-4D97-AF65-F5344CB8AC3E}">
        <p14:creationId xmlns:p14="http://schemas.microsoft.com/office/powerpoint/2010/main" val="19556807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4959" y="4969927"/>
            <a:ext cx="8825659" cy="566738"/>
          </a:xfrm>
        </p:spPr>
        <p:txBody>
          <a:bodyPr>
            <a:noAutofit/>
          </a:bodyPr>
          <a:lstStyle/>
          <a:p>
            <a:r>
              <a:rPr lang="en-US" sz="3200" dirty="0"/>
              <a:t>Finding a coach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7" t="22142" r="36237" b="45374"/>
          <a:stretch/>
        </p:blipFill>
        <p:spPr>
          <a:xfrm>
            <a:off x="943983" y="578223"/>
            <a:ext cx="10418546" cy="3267635"/>
          </a:xfrm>
          <a:prstGeom prst="roundRect">
            <a:avLst>
              <a:gd name="adj" fmla="val 0"/>
            </a:avLst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79529" y="5127875"/>
            <a:ext cx="8825658" cy="493712"/>
          </a:xfrm>
        </p:spPr>
        <p:txBody>
          <a:bodyPr/>
          <a:lstStyle/>
          <a:p>
            <a:r>
              <a:rPr lang="en-US" sz="1800" cap="all" dirty="0">
                <a:solidFill>
                  <a:srgbClr val="B31166">
                    <a:lumMod val="60000"/>
                    <a:lumOff val="40000"/>
                  </a:srgbClr>
                </a:solidFill>
              </a:rPr>
              <a:t>Who do I choose?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0061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2" y="641706"/>
            <a:ext cx="8761413" cy="706964"/>
          </a:xfrm>
        </p:spPr>
        <p:txBody>
          <a:bodyPr/>
          <a:lstStyle/>
          <a:p>
            <a:r>
              <a:rPr lang="en-US" dirty="0" smtClean="0"/>
              <a:t>Finding a coach: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678" y="2474259"/>
            <a:ext cx="10517092" cy="421699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000" dirty="0" smtClean="0"/>
              <a:t>There are</a:t>
            </a:r>
            <a:r>
              <a:rPr lang="en-US" sz="2000" b="1" u="sng" dirty="0" smtClean="0"/>
              <a:t> 3 </a:t>
            </a:r>
            <a:r>
              <a:rPr lang="en-US" sz="2000" dirty="0" smtClean="0"/>
              <a:t>ways you can begin a conversation with a coach: </a:t>
            </a:r>
          </a:p>
          <a:p>
            <a:pPr>
              <a:buSzPct val="100000"/>
              <a:buFont typeface="+mj-lt"/>
              <a:buAutoNum type="arabicPeriod"/>
            </a:pPr>
            <a:r>
              <a:rPr lang="en-US" b="1" dirty="0" smtClean="0"/>
              <a:t>Best approach: </a:t>
            </a:r>
            <a:r>
              <a:rPr lang="en-US" dirty="0" smtClean="0"/>
              <a:t>If your skater knows </a:t>
            </a:r>
            <a:r>
              <a:rPr lang="en-US" dirty="0"/>
              <a:t>/ enjoys working with any </a:t>
            </a:r>
            <a:r>
              <a:rPr lang="en-US" dirty="0" smtClean="0"/>
              <a:t>specific coach, you </a:t>
            </a:r>
            <a:r>
              <a:rPr lang="en-US" dirty="0"/>
              <a:t>are welcome to approach or contact them yourself, and ask if they have availability and what their rates </a:t>
            </a:r>
            <a:r>
              <a:rPr lang="en-US" dirty="0" smtClean="0"/>
              <a:t>are.</a:t>
            </a:r>
          </a:p>
          <a:p>
            <a:pPr lvl="1"/>
            <a:r>
              <a:rPr lang="en-US" dirty="0" smtClean="0"/>
              <a:t>Coaches are not allowed to solicit private lessons while ‘on the clock’ at MPSC. YOU / the guardian must make the ‘first move’. </a:t>
            </a:r>
          </a:p>
          <a:p>
            <a:pPr lvl="2"/>
            <a:r>
              <a:rPr lang="en-US" dirty="0" smtClean="0"/>
              <a:t>A coach may approach you and say that they believe your skater would benefit from a private coach. But they are not allowed to say that they can benefit from private lessons WITH THEMSELVES. </a:t>
            </a:r>
          </a:p>
          <a:p>
            <a:pPr lvl="2"/>
            <a:r>
              <a:rPr lang="en-US" dirty="0" smtClean="0"/>
              <a:t>A coach has limited time between classes to hash-out details about their rates / experience / schedule / etc, but they are allowed to give you contact information if you ask for that information FIRST. </a:t>
            </a:r>
          </a:p>
          <a:p>
            <a:pPr lvl="1"/>
            <a:r>
              <a:rPr lang="en-US" dirty="0" smtClean="0"/>
              <a:t>I’m not allowed to share a coaches </a:t>
            </a:r>
            <a:r>
              <a:rPr lang="en-US" dirty="0"/>
              <a:t>specific contact info, </a:t>
            </a:r>
            <a:r>
              <a:rPr lang="en-US" dirty="0" smtClean="0"/>
              <a:t>but I can pass </a:t>
            </a:r>
            <a:r>
              <a:rPr lang="en-US" dirty="0"/>
              <a:t>your information on to any specific coaches, so they can </a:t>
            </a:r>
            <a:r>
              <a:rPr lang="en-US" dirty="0" smtClean="0"/>
              <a:t>contact you, once they are off the clock.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389397" y="1449799"/>
            <a:ext cx="32736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sz="2400" cap="all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Who do I choose?</a:t>
            </a:r>
            <a:endParaRPr lang="en-US" sz="2400" cap="all" dirty="0">
              <a:solidFill>
                <a:srgbClr val="B31166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712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2" y="641706"/>
            <a:ext cx="8761413" cy="706964"/>
          </a:xfrm>
        </p:spPr>
        <p:txBody>
          <a:bodyPr/>
          <a:lstStyle/>
          <a:p>
            <a:r>
              <a:rPr lang="en-US" dirty="0" smtClean="0"/>
              <a:t>Finding a coach: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920" y="2312894"/>
            <a:ext cx="10517092" cy="40771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 smtClean="0"/>
              <a:t>There are </a:t>
            </a:r>
            <a:r>
              <a:rPr lang="en-US" sz="2000" b="1" u="sng" dirty="0" smtClean="0"/>
              <a:t>3</a:t>
            </a:r>
            <a:r>
              <a:rPr lang="en-US" sz="2000" dirty="0" smtClean="0"/>
              <a:t> ways you can begin a conversation with a coach: </a:t>
            </a:r>
          </a:p>
          <a:p>
            <a:pPr>
              <a:buSzPct val="100000"/>
              <a:buFont typeface="+mj-lt"/>
              <a:buAutoNum type="arabicPeriod" startAt="2"/>
            </a:pPr>
            <a:r>
              <a:rPr lang="en-US" dirty="0"/>
              <a:t>If </a:t>
            </a:r>
            <a:r>
              <a:rPr lang="en-US" dirty="0" smtClean="0"/>
              <a:t>you / your skater don’t know any of our coaches, but would like a suggestion: </a:t>
            </a:r>
          </a:p>
          <a:p>
            <a:pPr lvl="1"/>
            <a:r>
              <a:rPr lang="en-US" dirty="0" smtClean="0"/>
              <a:t>The Skating Coordinator knows</a:t>
            </a:r>
            <a:r>
              <a:rPr lang="en-US" dirty="0" smtClean="0"/>
              <a:t> coaches strengths </a:t>
            </a:r>
            <a:r>
              <a:rPr lang="en-US" dirty="0" smtClean="0"/>
              <a:t>&amp; </a:t>
            </a:r>
            <a:r>
              <a:rPr lang="en-US" dirty="0" smtClean="0"/>
              <a:t>most skaters </a:t>
            </a:r>
            <a:r>
              <a:rPr lang="en-US" dirty="0"/>
              <a:t>p</a:t>
            </a:r>
            <a:r>
              <a:rPr lang="en-US" dirty="0" smtClean="0"/>
              <a:t>ersonalities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If you trust that connection, </a:t>
            </a:r>
            <a:r>
              <a:rPr lang="en-US" dirty="0" smtClean="0"/>
              <a:t>contact the MPSC Skating Coordinator, and she </a:t>
            </a:r>
            <a:r>
              <a:rPr lang="en-US" dirty="0" smtClean="0"/>
              <a:t>would be happy to give you a short list of coaches who might be a good fit with your skater.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>
              <a:buSzPct val="100000"/>
              <a:buFont typeface="+mj-lt"/>
              <a:buAutoNum type="arabicPeriod" startAt="2"/>
            </a:pPr>
            <a:r>
              <a:rPr lang="en-US" dirty="0" smtClean="0"/>
              <a:t>If you </a:t>
            </a:r>
            <a:r>
              <a:rPr lang="en-US" dirty="0"/>
              <a:t>/ your skater don't know any of our coaches, or don’t really have a preference:</a:t>
            </a:r>
            <a:endParaRPr lang="en-US" dirty="0" smtClean="0"/>
          </a:p>
          <a:p>
            <a:pPr lvl="1"/>
            <a:r>
              <a:rPr lang="en-US" dirty="0" smtClean="0"/>
              <a:t>Fill out the </a:t>
            </a:r>
            <a:r>
              <a:rPr lang="en-US" dirty="0" smtClean="0"/>
              <a:t>“Private </a:t>
            </a:r>
            <a:r>
              <a:rPr lang="en-US" dirty="0" smtClean="0"/>
              <a:t>Lesson Request Form” </a:t>
            </a:r>
            <a:r>
              <a:rPr lang="en-US" dirty="0" smtClean="0"/>
              <a:t>on the MorganParkSportsCenter.com website</a:t>
            </a:r>
            <a:endParaRPr lang="en-US" dirty="0"/>
          </a:p>
          <a:p>
            <a:pPr lvl="1"/>
            <a:r>
              <a:rPr lang="en-US" dirty="0"/>
              <a:t>If a coach has the time that you’re asking for available, then they will contact you directly.</a:t>
            </a:r>
          </a:p>
          <a:p>
            <a:pPr>
              <a:buFont typeface="+mj-lt"/>
              <a:buAutoNum type="arabicPeriod" startAt="2"/>
            </a:pP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4389397" y="1449799"/>
            <a:ext cx="32736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sz="2400" cap="all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Who do I choose?</a:t>
            </a:r>
            <a:endParaRPr lang="en-US" sz="2400" cap="all" dirty="0">
              <a:solidFill>
                <a:srgbClr val="B31166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2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693333"/>
            <a:ext cx="4578871" cy="1735667"/>
          </a:xfrm>
        </p:spPr>
        <p:txBody>
          <a:bodyPr>
            <a:normAutofit/>
          </a:bodyPr>
          <a:lstStyle/>
          <a:p>
            <a:r>
              <a:rPr lang="en-US" sz="4000" dirty="0"/>
              <a:t>Finding </a:t>
            </a:r>
            <a:r>
              <a:rPr lang="en-US" sz="4000" dirty="0" smtClean="0"/>
              <a:t>a coach</a:t>
            </a:r>
            <a:endParaRPr lang="en-US" sz="4000" dirty="0"/>
          </a:p>
        </p:txBody>
      </p:sp>
      <p:pic>
        <p:nvPicPr>
          <p:cNvPr id="1030" name="Picture 6" descr="https://www.chelseapiersct.com/cpct2015/cache/file/38FD9E12-7524-4873-8F38C40104A7C7F5_articl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r="1500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cap="all" dirty="0">
                <a:solidFill>
                  <a:srgbClr val="B31166">
                    <a:lumMod val="60000"/>
                    <a:lumOff val="40000"/>
                  </a:srgbClr>
                </a:solidFill>
              </a:rPr>
              <a:t>Is this coach right for my skater</a:t>
            </a:r>
            <a:r>
              <a:rPr lang="en-US" sz="1800" cap="all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?</a:t>
            </a:r>
            <a:endParaRPr lang="en-US" sz="1800" cap="all" dirty="0">
              <a:solidFill>
                <a:srgbClr val="B31166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0639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105" y="607907"/>
            <a:ext cx="10129818" cy="706964"/>
          </a:xfrm>
        </p:spPr>
        <p:txBody>
          <a:bodyPr/>
          <a:lstStyle/>
          <a:p>
            <a:r>
              <a:rPr lang="en-US" dirty="0" smtClean="0"/>
              <a:t>Finding a coach: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359820"/>
            <a:ext cx="10811435" cy="426630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Confirm basic requirements:</a:t>
            </a:r>
          </a:p>
          <a:p>
            <a:pPr lvl="1"/>
            <a:r>
              <a:rPr lang="en-US" dirty="0" smtClean="0"/>
              <a:t>Learn to Skate USA Instructor Membership /or/ US Figure Skating Membership</a:t>
            </a:r>
          </a:p>
          <a:p>
            <a:pPr lvl="1"/>
            <a:r>
              <a:rPr lang="en-US" dirty="0" smtClean="0"/>
              <a:t>LTS USA / USFS </a:t>
            </a:r>
            <a:r>
              <a:rPr lang="en-US" dirty="0" err="1" smtClean="0"/>
              <a:t>Safesport</a:t>
            </a:r>
            <a:r>
              <a:rPr lang="en-US" dirty="0" smtClean="0"/>
              <a:t>* and Background Check compliant </a:t>
            </a:r>
          </a:p>
          <a:p>
            <a:pPr lvl="1"/>
            <a:r>
              <a:rPr lang="en-US" dirty="0" smtClean="0"/>
              <a:t>Liability Insurance that is on file with rink Skating Coordinator</a:t>
            </a:r>
          </a:p>
          <a:p>
            <a:r>
              <a:rPr lang="en-US" b="1" dirty="0" smtClean="0"/>
              <a:t>Ask about other qualifications</a:t>
            </a:r>
          </a:p>
          <a:p>
            <a:pPr lvl="1"/>
            <a:r>
              <a:rPr lang="en-US" dirty="0" smtClean="0"/>
              <a:t>How many years have you been teaching LTS classes and/or teaching privates?</a:t>
            </a:r>
          </a:p>
          <a:p>
            <a:pPr lvl="1"/>
            <a:r>
              <a:rPr lang="en-US" dirty="0"/>
              <a:t>Professional Skaters Association (PSA) </a:t>
            </a:r>
            <a:r>
              <a:rPr lang="en-US" dirty="0" smtClean="0"/>
              <a:t>membership?</a:t>
            </a:r>
          </a:p>
          <a:p>
            <a:pPr lvl="1"/>
            <a:r>
              <a:rPr lang="en-US" dirty="0"/>
              <a:t>Completion of CER courses</a:t>
            </a:r>
            <a:endParaRPr lang="en-US" dirty="0" smtClean="0"/>
          </a:p>
          <a:p>
            <a:r>
              <a:rPr lang="en-US" dirty="0" smtClean="0"/>
              <a:t>Do </a:t>
            </a:r>
            <a:r>
              <a:rPr lang="en-US" dirty="0"/>
              <a:t>you </a:t>
            </a:r>
            <a:r>
              <a:rPr lang="en-US" dirty="0" smtClean="0"/>
              <a:t>demonstrate </a:t>
            </a:r>
            <a:r>
              <a:rPr lang="en-US" dirty="0"/>
              <a:t>a </a:t>
            </a:r>
            <a:r>
              <a:rPr lang="en-US" b="1" dirty="0"/>
              <a:t>standard of </a:t>
            </a:r>
            <a:r>
              <a:rPr lang="en-US" b="1" dirty="0" smtClean="0"/>
              <a:t>ethics </a:t>
            </a:r>
            <a:r>
              <a:rPr lang="en-US" dirty="0" smtClean="0"/>
              <a:t>and will </a:t>
            </a:r>
            <a:r>
              <a:rPr lang="en-US" dirty="0"/>
              <a:t>you be a </a:t>
            </a:r>
            <a:r>
              <a:rPr lang="en-US" b="1" dirty="0"/>
              <a:t>good role model </a:t>
            </a:r>
            <a:r>
              <a:rPr lang="en-US" dirty="0"/>
              <a:t>for my child</a:t>
            </a:r>
            <a:r>
              <a:rPr lang="en-US" dirty="0" smtClean="0"/>
              <a:t>?</a:t>
            </a:r>
          </a:p>
          <a:p>
            <a:r>
              <a:rPr lang="en-US" dirty="0"/>
              <a:t>Will you </a:t>
            </a:r>
            <a:r>
              <a:rPr lang="en-US" b="1" dirty="0"/>
              <a:t>treat</a:t>
            </a:r>
            <a:r>
              <a:rPr lang="en-US" dirty="0"/>
              <a:t> me and/or my child </a:t>
            </a:r>
            <a:r>
              <a:rPr lang="en-US" b="1" dirty="0"/>
              <a:t>politely, with respect and enthusiasm</a:t>
            </a:r>
            <a:r>
              <a:rPr lang="en-US" dirty="0" smtClean="0"/>
              <a:t>?</a:t>
            </a:r>
          </a:p>
          <a:p>
            <a:pPr lvl="1"/>
            <a:r>
              <a:rPr lang="en-US" sz="1700" dirty="0" smtClean="0"/>
              <a:t>It’s important to set boundaries and priorities with this person who will be spending a lot of unsupervised time with your child.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91355" y="1390324"/>
            <a:ext cx="61748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sz="2400" cap="all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Is this coach right for my skater?</a:t>
            </a:r>
            <a:endParaRPr lang="en-US" sz="2400" cap="all" dirty="0">
              <a:solidFill>
                <a:srgbClr val="B31166">
                  <a:lumMod val="60000"/>
                  <a:lumOff val="40000"/>
                </a:srgb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83778" y="1898155"/>
            <a:ext cx="6992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Parent Priorities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0674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105" y="607907"/>
            <a:ext cx="10129818" cy="706964"/>
          </a:xfrm>
        </p:spPr>
        <p:txBody>
          <a:bodyPr/>
          <a:lstStyle/>
          <a:p>
            <a:r>
              <a:rPr lang="en-US" dirty="0" smtClean="0"/>
              <a:t>Finding a coach: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915" y="2481440"/>
            <a:ext cx="10327341" cy="405472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are your private lesson </a:t>
            </a:r>
            <a:r>
              <a:rPr lang="en-US" b="1" dirty="0"/>
              <a:t>rates</a:t>
            </a:r>
            <a:r>
              <a:rPr lang="en-US" dirty="0"/>
              <a:t>? </a:t>
            </a:r>
            <a:endParaRPr lang="en-US" dirty="0" smtClean="0"/>
          </a:p>
          <a:p>
            <a:r>
              <a:rPr lang="en-US" dirty="0" smtClean="0"/>
              <a:t>Do you offer “</a:t>
            </a:r>
            <a:r>
              <a:rPr lang="en-US" b="1" dirty="0" smtClean="0"/>
              <a:t>Trial Lessons</a:t>
            </a:r>
            <a:r>
              <a:rPr lang="en-US" dirty="0" smtClean="0"/>
              <a:t>” to see if it’s a good fit, before committing?</a:t>
            </a:r>
          </a:p>
          <a:p>
            <a:r>
              <a:rPr lang="en-US" dirty="0"/>
              <a:t>Do you work with a </a:t>
            </a:r>
            <a:r>
              <a:rPr lang="en-US" b="1" dirty="0"/>
              <a:t>team of coaches</a:t>
            </a:r>
            <a:r>
              <a:rPr lang="en-US" dirty="0"/>
              <a:t>, or will I </a:t>
            </a:r>
            <a:r>
              <a:rPr lang="en-US" b="1" dirty="0"/>
              <a:t>only work with you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Many coaches specialize in specific areas, and so work along with other coaches to bring those specialized skills into play.  </a:t>
            </a:r>
          </a:p>
          <a:p>
            <a:r>
              <a:rPr lang="en-US" dirty="0" smtClean="0"/>
              <a:t>What </a:t>
            </a:r>
            <a:r>
              <a:rPr lang="en-US" b="1" dirty="0"/>
              <a:t>important policies </a:t>
            </a:r>
            <a:r>
              <a:rPr lang="en-US" dirty="0" smtClean="0"/>
              <a:t>do </a:t>
            </a:r>
            <a:r>
              <a:rPr lang="en-US" dirty="0"/>
              <a:t>you keep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Cancellations (Coach vs Parent cancelled / Time frame)</a:t>
            </a:r>
          </a:p>
          <a:p>
            <a:pPr lvl="1"/>
            <a:r>
              <a:rPr lang="en-US" dirty="0" smtClean="0"/>
              <a:t>Payment Plans / Options </a:t>
            </a:r>
          </a:p>
          <a:p>
            <a:pPr lvl="1"/>
            <a:r>
              <a:rPr lang="en-US" dirty="0" smtClean="0"/>
              <a:t>Team Coaching rates/plans </a:t>
            </a:r>
          </a:p>
          <a:p>
            <a:r>
              <a:rPr lang="en-US" dirty="0" smtClean="0"/>
              <a:t>Do </a:t>
            </a:r>
            <a:r>
              <a:rPr lang="en-US" dirty="0"/>
              <a:t>you have a specific </a:t>
            </a:r>
            <a:r>
              <a:rPr lang="en-US" b="1" dirty="0"/>
              <a:t>plan</a:t>
            </a:r>
            <a:r>
              <a:rPr lang="en-US" dirty="0"/>
              <a:t> to teach the </a:t>
            </a:r>
            <a:r>
              <a:rPr lang="en-US" b="1" dirty="0"/>
              <a:t>appropriate skating and technical skills</a:t>
            </a:r>
            <a:r>
              <a:rPr lang="en-US" dirty="0" smtClean="0"/>
              <a:t>?</a:t>
            </a:r>
          </a:p>
          <a:p>
            <a:r>
              <a:rPr lang="en-US" dirty="0"/>
              <a:t>What are your </a:t>
            </a:r>
            <a:r>
              <a:rPr lang="en-US" b="1" dirty="0"/>
              <a:t>preferred communication </a:t>
            </a:r>
            <a:r>
              <a:rPr lang="en-US" dirty="0"/>
              <a:t>methods?</a:t>
            </a:r>
          </a:p>
          <a:p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691355" y="1390324"/>
            <a:ext cx="61748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sz="2400" cap="all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Is this coach right for my skater?</a:t>
            </a:r>
            <a:endParaRPr lang="en-US" sz="2400" cap="all" dirty="0">
              <a:solidFill>
                <a:srgbClr val="B31166">
                  <a:lumMod val="60000"/>
                  <a:lumOff val="40000"/>
                </a:srgb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83778" y="2019775"/>
            <a:ext cx="6992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Coaches Guidelines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7181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3083558" cy="1600200"/>
          </a:xfrm>
        </p:spPr>
        <p:txBody>
          <a:bodyPr/>
          <a:lstStyle/>
          <a:p>
            <a:r>
              <a:rPr lang="en-US" sz="3200" dirty="0" smtClean="0"/>
              <a:t>Best Practices</a:t>
            </a:r>
            <a:endParaRPr lang="en-US" sz="3200" dirty="0"/>
          </a:p>
        </p:txBody>
      </p:sp>
      <p:pic>
        <p:nvPicPr>
          <p:cNvPr id="5122" name="Picture 2" descr="Olympic figure skating coach Tammy Gambill leaving Riverside – Press  Enterpri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281" y="1295400"/>
            <a:ext cx="5612095" cy="436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WHAT ARE SOME RED and GREEN FLAGS OF POTENTIAL COACHES?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828407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85" y="2087133"/>
            <a:ext cx="10129818" cy="41738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dirty="0" smtClean="0"/>
              <a:t>A good coach: </a:t>
            </a:r>
            <a:endParaRPr lang="en-US" sz="2200" dirty="0"/>
          </a:p>
          <a:p>
            <a:r>
              <a:rPr lang="en-US" b="1" dirty="0" smtClean="0"/>
              <a:t>Knows </a:t>
            </a:r>
            <a:r>
              <a:rPr lang="en-US" b="1" dirty="0"/>
              <a:t>the sport and keeps up with current rules</a:t>
            </a:r>
            <a:r>
              <a:rPr lang="en-US" sz="1600" b="1" dirty="0"/>
              <a:t>. </a:t>
            </a:r>
            <a:r>
              <a:rPr lang="en-US" sz="1600" dirty="0"/>
              <a:t>Helps parents and skaters </a:t>
            </a:r>
            <a:r>
              <a:rPr lang="en-US" sz="1600" dirty="0" smtClean="0"/>
              <a:t>understand the </a:t>
            </a:r>
            <a:r>
              <a:rPr lang="en-US" sz="1600" dirty="0"/>
              <a:t>complexities of figure skating</a:t>
            </a:r>
            <a:r>
              <a:rPr lang="en-US" sz="1600" dirty="0" smtClean="0"/>
              <a:t>.</a:t>
            </a:r>
          </a:p>
          <a:p>
            <a:r>
              <a:rPr lang="en-US" b="1" dirty="0"/>
              <a:t>Knows about differences in personality</a:t>
            </a:r>
            <a:r>
              <a:rPr lang="en-US" dirty="0"/>
              <a:t>. </a:t>
            </a:r>
            <a:r>
              <a:rPr lang="en-US" sz="1600" dirty="0"/>
              <a:t>What is right for one child isn’t necessarily </a:t>
            </a:r>
            <a:r>
              <a:rPr lang="en-US" sz="1600" dirty="0" smtClean="0"/>
              <a:t>right </a:t>
            </a:r>
            <a:r>
              <a:rPr lang="en-US" sz="1600" dirty="0"/>
              <a:t>for another. </a:t>
            </a:r>
            <a:r>
              <a:rPr lang="en-US" sz="1600" dirty="0" smtClean="0"/>
              <a:t>Your coach should be </a:t>
            </a:r>
            <a:r>
              <a:rPr lang="en-US" sz="1600" dirty="0"/>
              <a:t>well-versed in athletes’ different learning styles.</a:t>
            </a:r>
            <a:endParaRPr lang="en-US" sz="1600" dirty="0" smtClean="0"/>
          </a:p>
          <a:p>
            <a:r>
              <a:rPr lang="en-US" b="1" dirty="0"/>
              <a:t>Understands each athlete’s motivation for skating. </a:t>
            </a:r>
            <a:r>
              <a:rPr lang="en-US" sz="1600" dirty="0"/>
              <a:t>Some are more serious about competing; others enjoy it as a recreational </a:t>
            </a:r>
            <a:r>
              <a:rPr lang="en-US" sz="1600" dirty="0" smtClean="0"/>
              <a:t>activity</a:t>
            </a:r>
            <a:endParaRPr lang="en-US" dirty="0" smtClean="0"/>
          </a:p>
          <a:p>
            <a:r>
              <a:rPr lang="en-US" b="1" dirty="0"/>
              <a:t>Understands and can deal with differences in physical and emotional maturity</a:t>
            </a:r>
            <a:r>
              <a:rPr lang="en-US" dirty="0"/>
              <a:t>. </a:t>
            </a:r>
            <a:r>
              <a:rPr lang="en-US" sz="1600" dirty="0"/>
              <a:t>Appreciates each skater for his or her individuality and gives age-appropriate instruction based </a:t>
            </a:r>
            <a:r>
              <a:rPr lang="en-US" sz="1600" dirty="0" smtClean="0"/>
              <a:t>on each </a:t>
            </a:r>
            <a:r>
              <a:rPr lang="en-US" sz="1600" dirty="0"/>
              <a:t>skater’s </a:t>
            </a:r>
            <a:r>
              <a:rPr lang="en-US" sz="1600" dirty="0" smtClean="0"/>
              <a:t>development</a:t>
            </a:r>
          </a:p>
          <a:p>
            <a:r>
              <a:rPr lang="en-US" sz="1900" b="1" dirty="0"/>
              <a:t>Has more than just winning in sight. </a:t>
            </a:r>
            <a:r>
              <a:rPr lang="en-US" sz="1700" dirty="0"/>
              <a:t>Helps students set long- and short-term goals to achieve success in other areas than winning. Promotes confidence, self-esteem and character development above all else</a:t>
            </a:r>
            <a:endParaRPr lang="en-US" sz="1900" dirty="0" smtClean="0"/>
          </a:p>
        </p:txBody>
      </p:sp>
    </p:spTree>
    <p:extLst>
      <p:ext uri="{BB962C8B-B14F-4D97-AF65-F5344CB8AC3E}">
        <p14:creationId xmlns:p14="http://schemas.microsoft.com/office/powerpoint/2010/main" val="13317943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064" y="2151678"/>
            <a:ext cx="11166437" cy="3818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good coach: </a:t>
            </a:r>
            <a:endParaRPr lang="en-US" dirty="0"/>
          </a:p>
          <a:p>
            <a:r>
              <a:rPr lang="en-US" b="1" dirty="0"/>
              <a:t>Is skilled at teaching the fundamentals of skating. </a:t>
            </a:r>
            <a:r>
              <a:rPr lang="en-US" dirty="0"/>
              <a:t>Improvement is the primary source of enjoyment for </a:t>
            </a:r>
            <a:r>
              <a:rPr lang="en-US" dirty="0" smtClean="0"/>
              <a:t>athletes</a:t>
            </a:r>
          </a:p>
          <a:p>
            <a:r>
              <a:rPr lang="en-US" b="1" dirty="0"/>
              <a:t>Advises appropriate equipment purchases</a:t>
            </a:r>
            <a:r>
              <a:rPr lang="en-US" b="1" dirty="0" smtClean="0"/>
              <a:t>. </a:t>
            </a:r>
            <a:r>
              <a:rPr lang="en-US" sz="1600" dirty="0" smtClean="0"/>
              <a:t>Your coach should not encourage you to purchase equipment or accessories to ‘look the part’. </a:t>
            </a:r>
          </a:p>
          <a:p>
            <a:pPr lvl="1"/>
            <a:r>
              <a:rPr lang="en-US" dirty="0" smtClean="0"/>
              <a:t>Skating is ‘known’ for being a sport only for affluent families – but this is NOT the case. Especially at the level at which we’re skating! </a:t>
            </a:r>
          </a:p>
          <a:p>
            <a:r>
              <a:rPr lang="en-US" b="1" dirty="0" smtClean="0"/>
              <a:t>Makes </a:t>
            </a:r>
            <a:r>
              <a:rPr lang="en-US" b="1" dirty="0"/>
              <a:t>skating fun. </a:t>
            </a:r>
            <a:r>
              <a:rPr lang="en-US" sz="1600" dirty="0" smtClean="0"/>
              <a:t>Displays a positive, motivational and encouraging demeanor</a:t>
            </a:r>
            <a:r>
              <a:rPr lang="en-US" sz="1600" b="1" dirty="0" smtClean="0"/>
              <a:t>.</a:t>
            </a:r>
          </a:p>
          <a:p>
            <a:r>
              <a:rPr lang="en-US" b="1" dirty="0" smtClean="0"/>
              <a:t>Teaches skaters to enjoy success and respond to failure with new determination.</a:t>
            </a:r>
          </a:p>
          <a:p>
            <a:r>
              <a:rPr lang="en-US" b="1" dirty="0" smtClean="0"/>
              <a:t>Teaches </a:t>
            </a:r>
            <a:r>
              <a:rPr lang="en-US" b="1" dirty="0"/>
              <a:t>a love of skating.</a:t>
            </a:r>
          </a:p>
        </p:txBody>
      </p:sp>
    </p:spTree>
    <p:extLst>
      <p:ext uri="{BB962C8B-B14F-4D97-AF65-F5344CB8AC3E}">
        <p14:creationId xmlns:p14="http://schemas.microsoft.com/office/powerpoint/2010/main" val="24013089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935" y="1853248"/>
            <a:ext cx="6193714" cy="46820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RED FLAGS: </a:t>
            </a:r>
            <a:endParaRPr lang="en-US" dirty="0"/>
          </a:p>
          <a:p>
            <a:r>
              <a:rPr lang="en-US" b="1" dirty="0" smtClean="0"/>
              <a:t>Isolating </a:t>
            </a:r>
            <a:r>
              <a:rPr lang="en-US" dirty="0" smtClean="0"/>
              <a:t>or</a:t>
            </a:r>
            <a:r>
              <a:rPr lang="en-US" b="1" dirty="0" smtClean="0"/>
              <a:t> Removing </a:t>
            </a:r>
            <a:r>
              <a:rPr lang="en-US" dirty="0" smtClean="0"/>
              <a:t>skater from facility programs, such as Learn to Skate programs or teams. </a:t>
            </a:r>
            <a:endParaRPr lang="en-US" b="1" dirty="0" smtClean="0"/>
          </a:p>
          <a:p>
            <a:r>
              <a:rPr lang="en-US" b="1" dirty="0" smtClean="0"/>
              <a:t>Communicating </a:t>
            </a:r>
            <a:r>
              <a:rPr lang="en-US" dirty="0" smtClean="0"/>
              <a:t>(texting/ messaging/ conversing) </a:t>
            </a:r>
            <a:r>
              <a:rPr lang="en-US" dirty="0" smtClean="0"/>
              <a:t>with </a:t>
            </a:r>
            <a:r>
              <a:rPr lang="en-US" dirty="0" smtClean="0"/>
              <a:t>skater</a:t>
            </a:r>
            <a:r>
              <a:rPr lang="en-US" b="1" dirty="0" smtClean="0"/>
              <a:t>, without guardians present. </a:t>
            </a:r>
          </a:p>
          <a:p>
            <a:r>
              <a:rPr lang="en-US" b="1" dirty="0" smtClean="0"/>
              <a:t>Inappropriate </a:t>
            </a:r>
            <a:r>
              <a:rPr lang="en-US" dirty="0" smtClean="0"/>
              <a:t>or </a:t>
            </a:r>
            <a:r>
              <a:rPr lang="en-US" b="1" dirty="0" smtClean="0"/>
              <a:t>oversharing</a:t>
            </a:r>
            <a:r>
              <a:rPr lang="en-US" dirty="0" smtClean="0"/>
              <a:t> of personal activities or beliefs with skater or guardians. </a:t>
            </a:r>
          </a:p>
          <a:p>
            <a:r>
              <a:rPr lang="en-US" b="1" dirty="0" smtClean="0"/>
              <a:t>“Friending” </a:t>
            </a:r>
            <a:r>
              <a:rPr lang="en-US" dirty="0" smtClean="0"/>
              <a:t>students on social media. </a:t>
            </a:r>
          </a:p>
          <a:p>
            <a:r>
              <a:rPr lang="en-US" b="1" dirty="0" smtClean="0"/>
              <a:t>Criticizing</a:t>
            </a:r>
            <a:r>
              <a:rPr lang="en-US" dirty="0" smtClean="0"/>
              <a:t> or belittling </a:t>
            </a:r>
            <a:r>
              <a:rPr lang="en-US" b="1" dirty="0" smtClean="0"/>
              <a:t>fellow coaches</a:t>
            </a:r>
            <a:r>
              <a:rPr lang="en-US" dirty="0" smtClean="0"/>
              <a:t>, or facility management. 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735406" y="832298"/>
            <a:ext cx="106889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19 Memes That Perfectly Describe Youth Sports | ACTIVEki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" r="3505"/>
          <a:stretch/>
        </p:blipFill>
        <p:spPr bwMode="auto">
          <a:xfrm>
            <a:off x="6658983" y="2666160"/>
            <a:ext cx="5120641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19" y="2369775"/>
            <a:ext cx="450869" cy="4508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19" y="3419915"/>
            <a:ext cx="450869" cy="4508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19" y="4470055"/>
            <a:ext cx="450869" cy="4508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29" y="5210651"/>
            <a:ext cx="450869" cy="4508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19" y="5647526"/>
            <a:ext cx="450869" cy="45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079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Recap!</a:t>
            </a:r>
            <a:endParaRPr lang="en-US" sz="3600" dirty="0"/>
          </a:p>
        </p:txBody>
      </p:sp>
      <p:pic>
        <p:nvPicPr>
          <p:cNvPr id="1026" name="Picture 2" descr="Figure Skating | Skokie Park Distric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4725" y="1783226"/>
            <a:ext cx="5195888" cy="390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374015" cy="2895599"/>
          </a:xfrm>
        </p:spPr>
        <p:txBody>
          <a:bodyPr>
            <a:normAutofit/>
          </a:bodyPr>
          <a:lstStyle/>
          <a:p>
            <a:r>
              <a:rPr lang="en-US" sz="1800" dirty="0" smtClean="0"/>
              <a:t>Key things to remember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748000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688246"/>
            <a:ext cx="9404723" cy="905027"/>
          </a:xfrm>
        </p:spPr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993899"/>
            <a:ext cx="10746890" cy="4180989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Before you find a coach</a:t>
            </a:r>
            <a:r>
              <a:rPr lang="en-US" dirty="0" smtClean="0"/>
              <a:t>: Have a good idea of what you’re looking to get out of private lessons</a:t>
            </a:r>
          </a:p>
          <a:p>
            <a:r>
              <a:rPr lang="en-US" b="1" dirty="0" smtClean="0"/>
              <a:t>3 ways of Finding a coach:</a:t>
            </a:r>
          </a:p>
          <a:p>
            <a:pPr lvl="1"/>
            <a:r>
              <a:rPr lang="en-US" dirty="0"/>
              <a:t>Approach a coach</a:t>
            </a:r>
          </a:p>
          <a:p>
            <a:pPr lvl="1"/>
            <a:r>
              <a:rPr lang="en-US" dirty="0"/>
              <a:t>Ask Skating Coordinator for Suggestion / to give out contact info</a:t>
            </a:r>
          </a:p>
          <a:p>
            <a:pPr lvl="1"/>
            <a:r>
              <a:rPr lang="en-US" dirty="0"/>
              <a:t>Ask to fill out Private Lesson Request </a:t>
            </a:r>
            <a:r>
              <a:rPr lang="en-US" dirty="0" smtClean="0"/>
              <a:t>Form</a:t>
            </a:r>
            <a:endParaRPr lang="en-US" dirty="0"/>
          </a:p>
          <a:p>
            <a:r>
              <a:rPr lang="en-US" b="1" dirty="0" smtClean="0"/>
              <a:t>Make sure it’s the right fit: </a:t>
            </a:r>
            <a:r>
              <a:rPr lang="en-US" dirty="0" smtClean="0"/>
              <a:t>Ask lots of questions to get a good indication of the coaches experience, and styles of coaching, communication and management. </a:t>
            </a:r>
          </a:p>
          <a:p>
            <a:r>
              <a:rPr lang="en-US" b="1" dirty="0" smtClean="0"/>
              <a:t>Have a plan to start: </a:t>
            </a:r>
            <a:r>
              <a:rPr lang="en-US" dirty="0" smtClean="0"/>
              <a:t>Trial Lessons / OR / how long lessons will last / OR / into perpetuity. </a:t>
            </a:r>
          </a:p>
          <a:p>
            <a:r>
              <a:rPr lang="en-US" b="1" dirty="0" smtClean="0"/>
              <a:t>Maintain good communication </a:t>
            </a:r>
            <a:r>
              <a:rPr lang="en-US" dirty="0" smtClean="0"/>
              <a:t>with your skater and the coach, so you are aware of all interactions, and can keep an eye out for Red and Green flags! </a:t>
            </a:r>
          </a:p>
        </p:txBody>
      </p:sp>
    </p:spTree>
    <p:extLst>
      <p:ext uri="{BB962C8B-B14F-4D97-AF65-F5344CB8AC3E}">
        <p14:creationId xmlns:p14="http://schemas.microsoft.com/office/powerpoint/2010/main" val="37515989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427" y="2065617"/>
            <a:ext cx="5571320" cy="3517602"/>
          </a:xfrm>
        </p:spPr>
        <p:txBody>
          <a:bodyPr/>
          <a:lstStyle/>
          <a:p>
            <a:r>
              <a:rPr lang="en-US" sz="3200" dirty="0" smtClean="0"/>
              <a:t>Kathy Janik</a:t>
            </a:r>
          </a:p>
          <a:p>
            <a:r>
              <a:rPr lang="en-US" dirty="0" smtClean="0">
                <a:hlinkClick r:id="rId2"/>
              </a:rPr>
              <a:t>Kjanik@MorganParkSportsCenter.net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773 – 945 – 6014</a:t>
            </a:r>
            <a:endParaRPr lang="en-US" dirty="0"/>
          </a:p>
        </p:txBody>
      </p:sp>
      <p:pic>
        <p:nvPicPr>
          <p:cNvPr id="2050" name="Picture 2" descr="https://lh3.googleusercontent.com/K2TGVaH0Fm67bQQW3OV66bMkj6CMOPghX6aAtqGLLRZu_m-mxnpar30Mx-lldAi8WboW0OWxFONIcSAjzEsjN-URc9e1a-LLCncLbBymd8AYSh-NtZBvpOa67Du7sOrDwVwFRDfSvP7HWWftsBepKSMuMoWEHZvzLSWUw-6G9cdWPv51Hu1ItUgmVm-XE7X6qhfLCxyQGcks2eAd9ejvQZccpF2yeR-kbACUf136KLTn4Gs9YEQv5oANiHWW0_WD-cXM_hfsI9ct6kvDZ2S26VmML4TVtiPMzM-cwL4ZsMOkLLM9pgckVnMsZ2HDtqD3MfIOg_e_kCvfXDoSZ0HdNuHKQlf3zTfSTNxe4SB97-HVQd3zGBWgKjjzUeQZXYkQNP6kXYfGD14R_P-qXmbBU6GCoWq0P1M92CRl9salfJjs-GeBHQQlyVDzN488mYEDJvUG1Ms3ZEio6ttl9pCRyYv1ANiZA3lhgI9Ixvj70Z9p_sVIC31GknqwpkR8TMQFq1QfoWTrM_8kb-o5Z8b0pI6FpxAec3QItQIWsQ_SilKq9ssbam8CHSQ0K5AZwBTpqg6H9vR5GPckkvpRbcEnDa-vJ_lpbBoNZpY4_RKKnORQ2vdCf71SLZm4jc0V_-K5ChEWnI9pNmGfjHQVOV9qkL3WH5DcvdZqmZVJaouuaop_I9r25_Mv5ql8PqSr94lJqHoMdkL-sbg-1i6gKFv_f9rr=w606-h757-no?authuser=0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30"/>
          <a:stretch/>
        </p:blipFill>
        <p:spPr bwMode="auto">
          <a:xfrm>
            <a:off x="6441668" y="1152983"/>
            <a:ext cx="4228602" cy="443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8349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1135</TotalTime>
  <Words>1427</Words>
  <Application>Microsoft Office PowerPoint</Application>
  <PresentationFormat>Widescreen</PresentationFormat>
  <Paragraphs>115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Ion</vt:lpstr>
      <vt:lpstr>HOW TO CHOOSE A PRIVATE SKATING COACH </vt:lpstr>
      <vt:lpstr>Please note:</vt:lpstr>
      <vt:lpstr>Before you begin your search…</vt:lpstr>
      <vt:lpstr>Before you begin your search:</vt:lpstr>
      <vt:lpstr>Before you begin your search:</vt:lpstr>
      <vt:lpstr>Finding a coach</vt:lpstr>
      <vt:lpstr>Finding a coach:</vt:lpstr>
      <vt:lpstr>Finding a coach:</vt:lpstr>
      <vt:lpstr>Finding a coach</vt:lpstr>
      <vt:lpstr>Finding a coach:</vt:lpstr>
      <vt:lpstr>Finding a coach:</vt:lpstr>
      <vt:lpstr>Best Practices</vt:lpstr>
      <vt:lpstr>Best Practices</vt:lpstr>
      <vt:lpstr>Best Practices</vt:lpstr>
      <vt:lpstr>Best Practices</vt:lpstr>
      <vt:lpstr>Recap!</vt:lpstr>
      <vt:lpstr>Recap</vt:lpstr>
      <vt:lpstr>Contact Info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SSA Parent’s Education</dc:title>
  <dc:creator>Kathy Janik</dc:creator>
  <cp:lastModifiedBy>Microsoft account</cp:lastModifiedBy>
  <cp:revision>46</cp:revision>
  <dcterms:created xsi:type="dcterms:W3CDTF">2021-08-25T22:15:44Z</dcterms:created>
  <dcterms:modified xsi:type="dcterms:W3CDTF">2022-07-07T23:52:58Z</dcterms:modified>
</cp:coreProperties>
</file>